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4" r:id="rId2"/>
    <p:sldId id="275" r:id="rId3"/>
    <p:sldId id="276" r:id="rId4"/>
    <p:sldId id="277" r:id="rId5"/>
    <p:sldId id="278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93" d="100"/>
          <a:sy n="93" d="100"/>
        </p:scale>
        <p:origin x="69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1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610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31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18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1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1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2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3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62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626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62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630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3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4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5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6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7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8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39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0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1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2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3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4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5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6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7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8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49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0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51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5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3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4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5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57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60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>
            <a:normAutofit fontScale="90000"/>
          </a:bodyPr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9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695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6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8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>
            <a:normAutofit fontScale="70833" lnSpcReduction="20000"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1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0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6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6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4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68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69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0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6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74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5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76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77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8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79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80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1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2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3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4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5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6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7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8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89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0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1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9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80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802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3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8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  <p:sp>
        <p:nvSpPr>
          <p:cNvPr id="1048806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7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808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0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810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5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6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4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17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8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19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720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1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722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723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4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725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72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2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3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4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5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6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7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8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39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0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1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2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3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4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5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6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747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748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49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0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1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5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5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487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6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1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6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7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78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79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0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1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48582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3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8584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8585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6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87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8588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89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0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1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2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3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4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5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6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7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8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599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0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1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2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3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4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5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6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7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8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609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8610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1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2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AB8051-BDB3-4ADB-81FF-05AC847B0C1D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C22853-F980-47EF-A516-ED27AE4DC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Title 1048829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altLang="en-US"/>
              <a:t>संसद</a:t>
            </a:r>
            <a:r>
              <a:rPr lang="en-US" altLang="en-US"/>
              <a:t/>
            </a:r>
            <a:br>
              <a:rPr lang="en-US" altLang="en-US"/>
            </a:br>
            <a:r>
              <a:rPr lang="en-US" altLang="en-US"/>
              <a:t>Parliament</a:t>
            </a:r>
            <a:endParaRPr lang="en-IN"/>
          </a:p>
        </p:txBody>
      </p:sp>
      <p:sp>
        <p:nvSpPr>
          <p:cNvPr id="1048831" name="Subtitle 104883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Title 10488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संसद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व्यवस्था</a:t>
            </a:r>
            <a:endParaRPr lang="en-IN"/>
          </a:p>
        </p:txBody>
      </p:sp>
      <p:sp>
        <p:nvSpPr>
          <p:cNvPr id="1048833" name="Content Placeholder 10488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IN" altLang="en-US"/>
              <a:t>अनुच्छेद</a:t>
            </a:r>
            <a:r>
              <a:rPr lang="en-US" altLang="en-US"/>
              <a:t>-79 </a:t>
            </a:r>
            <a:r>
              <a:rPr lang="en-IN" altLang="en-US"/>
              <a:t>के</a:t>
            </a:r>
            <a:r>
              <a:rPr lang="en-US" altLang="en-US"/>
              <a:t> </a:t>
            </a:r>
            <a:r>
              <a:rPr lang="en-IN" altLang="en-US"/>
              <a:t>अनुसार</a:t>
            </a:r>
            <a:r>
              <a:rPr lang="en-US" altLang="en-US"/>
              <a:t> </a:t>
            </a:r>
            <a:r>
              <a:rPr lang="en-IN" altLang="en-US"/>
              <a:t>भारतीय</a:t>
            </a:r>
            <a:r>
              <a:rPr lang="en-US" altLang="en-US"/>
              <a:t> </a:t>
            </a:r>
            <a:r>
              <a:rPr lang="en-IN" altLang="en-US"/>
              <a:t>संसद</a:t>
            </a:r>
            <a:r>
              <a:rPr lang="en-US" altLang="en-US"/>
              <a:t> में </a:t>
            </a:r>
            <a:r>
              <a:rPr lang="en-IN" altLang="en-US"/>
              <a:t>राष्ट्रपति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संसद</a:t>
            </a:r>
            <a:r>
              <a:rPr lang="en-US" altLang="en-US"/>
              <a:t> </a:t>
            </a:r>
            <a:r>
              <a:rPr lang="en-IN" altLang="en-US"/>
              <a:t>के</a:t>
            </a:r>
            <a:r>
              <a:rPr lang="en-US" altLang="en-US"/>
              <a:t> दोनों </a:t>
            </a:r>
            <a:r>
              <a:rPr lang="en-IN" altLang="en-US"/>
              <a:t>सदन</a:t>
            </a:r>
            <a:r>
              <a:rPr lang="en-US" altLang="en-US"/>
              <a:t> - </a:t>
            </a:r>
            <a:r>
              <a:rPr lang="en-IN" altLang="en-US"/>
              <a:t>लोकसभा</a:t>
            </a:r>
            <a:r>
              <a:rPr lang="en-US" altLang="en-US"/>
              <a:t> </a:t>
            </a:r>
            <a:r>
              <a:rPr lang="en-IN" altLang="en-US"/>
              <a:t>तथा</a:t>
            </a:r>
            <a:r>
              <a:rPr lang="en-US" altLang="en-US"/>
              <a:t> </a:t>
            </a:r>
            <a:r>
              <a:rPr lang="en-IN" altLang="en-US"/>
              <a:t>राज्यसभा</a:t>
            </a:r>
            <a:r>
              <a:rPr lang="en-US" altLang="en-US"/>
              <a:t>-  </a:t>
            </a:r>
            <a:r>
              <a:rPr lang="en-IN" altLang="en-US"/>
              <a:t>सम्मिलित</a:t>
            </a:r>
            <a:r>
              <a:rPr lang="en-US" altLang="en-US"/>
              <a:t> हैं</a:t>
            </a:r>
            <a:r>
              <a:rPr lang="en-IN" altLang="en-US"/>
              <a:t>।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Title 10488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संसद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विशेषताएं</a:t>
            </a:r>
            <a:endParaRPr lang="en-IN"/>
          </a:p>
        </p:txBody>
      </p:sp>
      <p:sp>
        <p:nvSpPr>
          <p:cNvPr id="1048835" name="Content Placeholder 104883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/>
              <a:t>द्विसदनीय</a:t>
            </a:r>
            <a:r>
              <a:rPr lang="en-US" altLang="en-US"/>
              <a:t> </a:t>
            </a:r>
            <a:r>
              <a:rPr lang="en-IN" altLang="en-US"/>
              <a:t>विधायिका</a:t>
            </a:r>
            <a:endParaRPr lang="en-IN"/>
          </a:p>
          <a:p>
            <a:r>
              <a:rPr lang="en-IN" altLang="en-US"/>
              <a:t>राष्ट्रपति</a:t>
            </a:r>
            <a:r>
              <a:rPr lang="en-US" altLang="en-US"/>
              <a:t> </a:t>
            </a:r>
            <a:r>
              <a:rPr lang="en-IN" altLang="en-US"/>
              <a:t>संसद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भाग</a:t>
            </a:r>
            <a:r>
              <a:rPr lang="en-US" altLang="en-US"/>
              <a:t> है</a:t>
            </a:r>
            <a:endParaRPr lang="en-IN"/>
          </a:p>
          <a:p>
            <a:r>
              <a:rPr lang="en-IN" altLang="en-US"/>
              <a:t>सदस्यों</a:t>
            </a:r>
            <a:r>
              <a:rPr lang="en-US" altLang="en-US"/>
              <a:t> के </a:t>
            </a:r>
            <a:r>
              <a:rPr lang="en-IN" altLang="en-US"/>
              <a:t>मनोनयन</a:t>
            </a:r>
            <a:r>
              <a:rPr lang="en-US" altLang="en-US"/>
              <a:t>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व्यवस्था</a:t>
            </a:r>
            <a:endParaRPr lang="en-IN"/>
          </a:p>
          <a:p>
            <a:r>
              <a:rPr lang="en-IN" altLang="en-US"/>
              <a:t>संप्रभुता</a:t>
            </a:r>
            <a:r>
              <a:rPr lang="en-US" altLang="en-US"/>
              <a:t> </a:t>
            </a:r>
            <a:r>
              <a:rPr lang="en-IN" altLang="en-US"/>
              <a:t>का</a:t>
            </a:r>
            <a:r>
              <a:rPr lang="en-US" altLang="en-US"/>
              <a:t> </a:t>
            </a:r>
            <a:r>
              <a:rPr lang="en-IN" altLang="en-US"/>
              <a:t>अभाव</a:t>
            </a:r>
            <a:endParaRPr lang="en-IN"/>
          </a:p>
          <a:p>
            <a:r>
              <a:rPr lang="en-IN" altLang="en-US"/>
              <a:t>कार्यकारी</a:t>
            </a:r>
            <a:r>
              <a:rPr lang="en-US" altLang="en-US"/>
              <a:t> </a:t>
            </a:r>
            <a:r>
              <a:rPr lang="en-IN" altLang="en-US"/>
              <a:t>कार्य</a:t>
            </a:r>
            <a:r>
              <a:rPr lang="en-US" altLang="en-US"/>
              <a:t> 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Title 10488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37" name="Content Placeholder 104883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/>
              <a:t>संसद</a:t>
            </a:r>
            <a:r>
              <a:rPr lang="en-US" altLang="en-US"/>
              <a:t> </a:t>
            </a:r>
            <a:r>
              <a:rPr lang="en-IN" altLang="en-US"/>
              <a:t>के</a:t>
            </a:r>
            <a:r>
              <a:rPr lang="en-US" altLang="en-US"/>
              <a:t> </a:t>
            </a:r>
            <a:r>
              <a:rPr lang="en-IN" altLang="en-US"/>
              <a:t>दोनों</a:t>
            </a:r>
            <a:r>
              <a:rPr lang="en-US" altLang="en-US"/>
              <a:t> सदनों </a:t>
            </a:r>
            <a:r>
              <a:rPr lang="en-IN" altLang="en-US"/>
              <a:t>की</a:t>
            </a:r>
            <a:r>
              <a:rPr lang="en-US" altLang="en-US"/>
              <a:t> </a:t>
            </a:r>
            <a:r>
              <a:rPr lang="en-IN" altLang="en-US"/>
              <a:t>संयुक्त</a:t>
            </a:r>
            <a:r>
              <a:rPr lang="en-US" altLang="en-US"/>
              <a:t> बैठक की </a:t>
            </a:r>
            <a:r>
              <a:rPr lang="en-IN" altLang="en-US"/>
              <a:t>व्यवस्था</a:t>
            </a:r>
            <a:endParaRPr lang="en-IN"/>
          </a:p>
          <a:p>
            <a:r>
              <a:rPr lang="en-IN" altLang="en-US"/>
              <a:t>दोनों</a:t>
            </a:r>
            <a:r>
              <a:rPr lang="en-US" altLang="en-US"/>
              <a:t> </a:t>
            </a:r>
            <a:r>
              <a:rPr lang="en-IN" altLang="en-US"/>
              <a:t>सदनों</a:t>
            </a:r>
            <a:r>
              <a:rPr lang="en-US" altLang="en-US"/>
              <a:t> की </a:t>
            </a:r>
            <a:r>
              <a:rPr lang="en-IN" altLang="en-US"/>
              <a:t>शक्तियों</a:t>
            </a:r>
            <a:r>
              <a:rPr lang="en-US" altLang="en-US"/>
              <a:t> </a:t>
            </a:r>
            <a:r>
              <a:rPr lang="en-IN" altLang="en-US"/>
              <a:t>में</a:t>
            </a:r>
            <a:r>
              <a:rPr lang="en-US" altLang="en-US"/>
              <a:t> </a:t>
            </a:r>
            <a:r>
              <a:rPr lang="en-IN" altLang="en-US"/>
              <a:t>असमानता</a:t>
            </a:r>
            <a:endParaRPr lang="en-IN"/>
          </a:p>
          <a:p>
            <a:r>
              <a:rPr lang="en-IN" altLang="en-US"/>
              <a:t>जनसंख्या</a:t>
            </a:r>
            <a:r>
              <a:rPr lang="en-US" altLang="en-US"/>
              <a:t> के आधार पर </a:t>
            </a:r>
            <a:r>
              <a:rPr lang="en-IN" altLang="en-US"/>
              <a:t>प्रतिनिधित्व</a:t>
            </a:r>
            <a:endParaRPr lang="en-IN"/>
          </a:p>
          <a:p>
            <a:r>
              <a:rPr lang="en-IN" altLang="en-US"/>
              <a:t>संघीय</a:t>
            </a:r>
            <a:r>
              <a:rPr lang="en-US" altLang="en-US"/>
              <a:t> </a:t>
            </a:r>
            <a:r>
              <a:rPr lang="en-IN" altLang="en-US"/>
              <a:t>क्षेत्रों</a:t>
            </a:r>
            <a:r>
              <a:rPr lang="en-US" altLang="en-US"/>
              <a:t> </a:t>
            </a:r>
            <a:r>
              <a:rPr lang="en-IN" altLang="en-US"/>
              <a:t>को</a:t>
            </a:r>
            <a:r>
              <a:rPr lang="en-US" altLang="en-US"/>
              <a:t> </a:t>
            </a:r>
            <a:r>
              <a:rPr lang="en-IN" altLang="en-US"/>
              <a:t>प्रतिनिधित्व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Title 10488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839" name="Content Placeholder 104883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  <a:p>
            <a:endParaRPr lang="en-IN"/>
          </a:p>
          <a:p>
            <a:endParaRPr lang="en-IN"/>
          </a:p>
          <a:p>
            <a:r>
              <a:rPr lang="en-US"/>
              <a:t>            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</Words>
  <Application>Microsoft Office PowerPoint</Application>
  <PresentationFormat>On-screen Show (16:9)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2</vt:lpstr>
      <vt:lpstr>Austin</vt:lpstr>
      <vt:lpstr>संसद Parliament</vt:lpstr>
      <vt:lpstr>संसद की व्यवस्था</vt:lpstr>
      <vt:lpstr>संसद की विशेषताएं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gt</cp:lastModifiedBy>
  <cp:revision>2</cp:revision>
  <dcterms:created xsi:type="dcterms:W3CDTF">2017-12-12T17:27:45Z</dcterms:created>
  <dcterms:modified xsi:type="dcterms:W3CDTF">2022-07-30T04:55:48Z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7797e9b4bf19496691a441dbaf98ea6e</vt:lpwstr>
  </property>
</Properties>
</file>